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4" r:id="rId9"/>
    <p:sldId id="295" r:id="rId10"/>
    <p:sldId id="296" r:id="rId11"/>
    <p:sldId id="264" r:id="rId12"/>
    <p:sldId id="265" r:id="rId13"/>
    <p:sldId id="297" r:id="rId14"/>
    <p:sldId id="309" r:id="rId15"/>
    <p:sldId id="268" r:id="rId16"/>
    <p:sldId id="301" r:id="rId17"/>
    <p:sldId id="310" r:id="rId18"/>
    <p:sldId id="311" r:id="rId19"/>
    <p:sldId id="270" r:id="rId20"/>
    <p:sldId id="302" r:id="rId21"/>
    <p:sldId id="303" r:id="rId22"/>
    <p:sldId id="271" r:id="rId23"/>
    <p:sldId id="272" r:id="rId24"/>
    <p:sldId id="304" r:id="rId25"/>
    <p:sldId id="306" r:id="rId26"/>
    <p:sldId id="307" r:id="rId27"/>
    <p:sldId id="308" r:id="rId28"/>
    <p:sldId id="305" r:id="rId29"/>
    <p:sldId id="269" r:id="rId30"/>
    <p:sldId id="312" r:id="rId31"/>
    <p:sldId id="266" r:id="rId32"/>
    <p:sldId id="267" r:id="rId33"/>
    <p:sldId id="298" r:id="rId34"/>
    <p:sldId id="261" r:id="rId35"/>
    <p:sldId id="293" r:id="rId36"/>
    <p:sldId id="315" r:id="rId37"/>
    <p:sldId id="299" r:id="rId38"/>
    <p:sldId id="300" r:id="rId39"/>
    <p:sldId id="314" r:id="rId40"/>
    <p:sldId id="316" r:id="rId41"/>
    <p:sldId id="313" r:id="rId4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Inter Tight" panose="020B0604020202020204" charset="0"/>
      <p:regular r:id="rId49"/>
      <p:bold r:id="rId50"/>
      <p:italic r:id="rId51"/>
      <p:boldItalic r:id="rId52"/>
    </p:embeddedFont>
    <p:embeddedFont>
      <p:font typeface="Inter Tight Semi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100285A-771B-4142-AED6-3323BE158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6" t="5920" r="3236" b="5850"/>
          <a:stretch/>
        </p:blipFill>
        <p:spPr>
          <a:xfrm>
            <a:off x="675001" y="487680"/>
            <a:ext cx="7793997" cy="4655820"/>
          </a:xfrm>
          <a:prstGeom prst="rect">
            <a:avLst/>
          </a:prstGeom>
        </p:spPr>
      </p:pic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A8196E8-AAA2-46E8-9525-3CCBEBA5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671454-92F9-4A2A-A0C5-06E68E288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514938"/>
            <a:ext cx="6156960" cy="21626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93D5D31-19F2-4F39-89F7-E7AA76AB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783" y="388586"/>
            <a:ext cx="3572509" cy="475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abris éco-conçu pour bicycles à recharges électrique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/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720000" y="2866389"/>
            <a:ext cx="77040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Gérer l’acheminement des données depuis les compteurs électrique du groupe BTS ELEC, jusqu’à notre site web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9424"/>
            <a:ext cx="9144000" cy="435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F9432F4-AEB7-45A3-8C5F-6EBE47736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795" y="358140"/>
            <a:ext cx="3788410" cy="478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229A1E2-9204-4236-865B-7369ED2B1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5" y="453972"/>
            <a:ext cx="4701667" cy="463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12" y="676903"/>
            <a:ext cx="7052776" cy="44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/>
          <a:stretch/>
        </p:blipFill>
        <p:spPr>
          <a:xfrm>
            <a:off x="1969800" y="594360"/>
            <a:ext cx="5204400" cy="4549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178</Words>
  <Application>Microsoft Office PowerPoint</Application>
  <PresentationFormat>Affichage à l'écran (16:9)</PresentationFormat>
  <Paragraphs>42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Be Vietnam Pro SemiBold</vt:lpstr>
      <vt:lpstr>Inter Tight</vt:lpstr>
      <vt:lpstr>PT Sans</vt:lpstr>
      <vt:lpstr>Nunito Light</vt:lpstr>
      <vt:lpstr>Inter Tight SemiBold</vt:lpstr>
      <vt:lpstr>Bebas Neue</vt:lpstr>
      <vt:lpstr>Arial</vt:lpstr>
      <vt:lpstr>Let's Celebrate World Day of Energy Efficiency by Slidesgo</vt:lpstr>
      <vt:lpstr>Projet BTS SNIR Consommation électrique – Abris de recharge </vt:lpstr>
      <vt:lpstr>Objectifs du projet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Etude comparative</vt:lpstr>
      <vt:lpstr>Etude comparative</vt:lpstr>
      <vt:lpstr>Circuit CAN Arduino</vt:lpstr>
      <vt:lpstr>Bon de commande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cp:lastModifiedBy>Joris HURTEL</cp:lastModifiedBy>
  <cp:revision>52</cp:revision>
  <dcterms:modified xsi:type="dcterms:W3CDTF">2024-04-18T20:37:34Z</dcterms:modified>
</cp:coreProperties>
</file>